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7" r:id="rId4"/>
    <p:sldId id="257" r:id="rId5"/>
    <p:sldId id="266" r:id="rId6"/>
    <p:sldId id="265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36D"/>
    <a:srgbClr val="0166B3"/>
    <a:srgbClr val="006BC3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5884"/>
  </p:normalViewPr>
  <p:slideViewPr>
    <p:cSldViewPr snapToGrid="0">
      <p:cViewPr varScale="1">
        <p:scale>
          <a:sx n="83" d="100"/>
          <a:sy n="83" d="100"/>
        </p:scale>
        <p:origin x="6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38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880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23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8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95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67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2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42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63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10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40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CB896-797B-4C1D-B69A-3ECDAA9F0300}" type="datetimeFigureOut">
              <a:rPr lang="fr-FR" smtClean="0"/>
              <a:t>06/09/2019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8DD2-C2A6-4BD5-8B09-3ABB31482B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01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47972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0" i="0" u="none" strike="noStrike" kern="1200" cap="none" spc="0" normalizeH="0" baseline="0" noProof="0" dirty="0">
                <a:ln>
                  <a:noFill/>
                </a:ln>
                <a:solidFill>
                  <a:srgbClr val="01736D"/>
                </a:solidFill>
                <a:effectLst/>
                <a:uLnTx/>
                <a:uFillTx/>
                <a:latin typeface="Calibri" panose="020F0502020204030204"/>
                <a:ea typeface="Gotham Book" charset="0"/>
                <a:cs typeface="Gotham Book" charset="0"/>
              </a:rPr>
              <a:t>Nom de l’équipe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9953" y="349623"/>
            <a:ext cx="3695700" cy="161925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107542"/>
            <a:ext cx="10058400" cy="337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5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62753" y="1"/>
            <a:ext cx="4433275" cy="6858000"/>
          </a:xfrm>
          <a:custGeom>
            <a:avLst/>
            <a:gdLst>
              <a:gd name="connsiteX0" fmla="*/ 0 w 2657034"/>
              <a:gd name="connsiteY0" fmla="*/ 8355 h 5171698"/>
              <a:gd name="connsiteX1" fmla="*/ 2657034 w 2657034"/>
              <a:gd name="connsiteY1" fmla="*/ 0 h 5171698"/>
              <a:gd name="connsiteX2" fmla="*/ 1996954 w 2657034"/>
              <a:gd name="connsiteY2" fmla="*/ 5163343 h 5171698"/>
              <a:gd name="connsiteX3" fmla="*/ 16711 w 2657034"/>
              <a:gd name="connsiteY3" fmla="*/ 5171698 h 5171698"/>
              <a:gd name="connsiteX4" fmla="*/ 0 w 2657034"/>
              <a:gd name="connsiteY4" fmla="*/ 8355 h 5171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7034" h="5171698">
                <a:moveTo>
                  <a:pt x="0" y="8355"/>
                </a:moveTo>
                <a:lnTo>
                  <a:pt x="2657034" y="0"/>
                </a:lnTo>
                <a:lnTo>
                  <a:pt x="1996954" y="5163343"/>
                </a:lnTo>
                <a:lnTo>
                  <a:pt x="16711" y="5171698"/>
                </a:lnTo>
                <a:cubicBezTo>
                  <a:pt x="11141" y="3450584"/>
                  <a:pt x="5570" y="1729469"/>
                  <a:pt x="0" y="8355"/>
                </a:cubicBezTo>
                <a:close/>
              </a:path>
            </a:pathLst>
          </a:custGeom>
          <a:solidFill>
            <a:srgbClr val="0166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6BC3"/>
              </a:solidFill>
              <a:ea typeface="Gotham Book" charset="0"/>
              <a:cs typeface="Gotham Book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317" y="193183"/>
            <a:ext cx="3733141" cy="57099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FORMULAIRE</a:t>
            </a:r>
            <a:b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D’INSCRIPTION</a:t>
            </a:r>
            <a:r>
              <a:rPr lang="fr-FR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/>
            </a:r>
            <a:br>
              <a:rPr lang="fr-FR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/>
            </a:r>
            <a:br>
              <a:rPr lang="fr-FR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sz="2000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/>
            </a:r>
            <a:br>
              <a:rPr lang="fr-FR" sz="2000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sz="2000" b="1" i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/>
            </a:r>
            <a:br>
              <a:rPr lang="fr-FR" sz="2000" b="1" i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sz="2000" b="1" i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/>
            </a:r>
            <a:br>
              <a:rPr lang="fr-FR" sz="2000" b="1" i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sz="2800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ASTUCES ET </a:t>
            </a:r>
            <a:br>
              <a:rPr lang="fr-FR" sz="2800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</a:br>
            <a:r>
              <a:rPr lang="fr-FR" sz="2800" b="1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CONSEILS</a:t>
            </a:r>
            <a:endParaRPr lang="fr-FR" sz="2800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888" y="251143"/>
            <a:ext cx="7656576" cy="65553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Cher challenger,</a:t>
            </a:r>
          </a:p>
          <a:p>
            <a:pPr algn="just"/>
            <a:endParaRPr lang="fr-FR" sz="2000" b="1" dirty="0">
              <a:solidFill>
                <a:srgbClr val="01736D"/>
              </a:solidFill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fr-FR" sz="2000" b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Vous venez de télécharger le dossier de présélection : c</a:t>
            </a:r>
            <a:r>
              <a:rPr lang="fr-FR" altLang="en-US" sz="2000" b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’</a:t>
            </a:r>
            <a:r>
              <a:rPr lang="fr-FR" altLang="ja-JP" sz="2000" b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est un premier pas vers la victoire du challenge !</a:t>
            </a:r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Dans ce dossier, vous allez devoir présenter votre projet et votre équipe en 5 slides maximum. Vous n’êtes pas obligés de respecter les propositions de slides de ce document. Libre à vous d’en modifier la forme et les textes pour convaincre le jury à votre manière.</a:t>
            </a:r>
            <a:endParaRPr lang="fr-FR" sz="2000" b="1" dirty="0">
              <a:solidFill>
                <a:srgbClr val="01736D"/>
              </a:solidFill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FR" sz="2000" b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Conseils pour mettre toutes les chances de votre côté :</a:t>
            </a:r>
          </a:p>
          <a:p>
            <a:pPr algn="just">
              <a:buFontTx/>
              <a:buAutoNum type="arabicPeriod"/>
            </a:pP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Présentez votre projet de façon claire et efficace.</a:t>
            </a:r>
          </a:p>
          <a:p>
            <a:pPr algn="just">
              <a:buFontTx/>
              <a:buAutoNum type="arabicPeriod"/>
            </a:pP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N’hésitez pas à ajoutez des éléments (croquis, maquette, </a:t>
            </a:r>
            <a:r>
              <a:rPr lang="fr-FR" sz="2000" dirty="0" err="1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mockup</a:t>
            </a: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…) pour aider à comprendre votre projet. (</a:t>
            </a:r>
            <a:r>
              <a:rPr lang="fr-FR" sz="2000" b="1" i="1" dirty="0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3 slides maximum </a:t>
            </a:r>
            <a:r>
              <a:rPr lang="fr-FR" sz="2000" b="1" i="1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en complément</a:t>
            </a:r>
            <a:r>
              <a:rPr lang="fr-FR" sz="2000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)</a:t>
            </a:r>
            <a:endParaRPr lang="fr-FR" sz="2000" dirty="0" smtClean="0">
              <a:solidFill>
                <a:srgbClr val="01736D"/>
              </a:solidFill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 algn="just">
              <a:buFontTx/>
              <a:buAutoNum type="arabicPeriod"/>
            </a:pP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Veillez </a:t>
            </a: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à l</a:t>
            </a:r>
            <a:r>
              <a:rPr lang="fr-FR" altLang="en-US" sz="2000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’</a:t>
            </a: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orthographe et à la présentation de votre dossier</a:t>
            </a:r>
            <a:r>
              <a:rPr lang="fr-FR" sz="2000" b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.</a:t>
            </a:r>
          </a:p>
          <a:p>
            <a:pPr algn="just">
              <a:buFontTx/>
              <a:buAutoNum type="arabicPeriod"/>
            </a:pPr>
            <a:r>
              <a:rPr lang="fr-FR" sz="2000" b="1" i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Supprimez cette </a:t>
            </a:r>
            <a:r>
              <a:rPr lang="fr-FR" sz="2000" b="1" i="1" dirty="0" err="1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slide</a:t>
            </a:r>
            <a:r>
              <a:rPr lang="fr-FR" sz="2000" b="1" i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 avant envoi.</a:t>
            </a:r>
          </a:p>
          <a:p>
            <a:pPr marL="0" indent="0" algn="r">
              <a:buNone/>
            </a:pPr>
            <a:r>
              <a:rPr lang="fr-FR" sz="2000" b="1" i="1" dirty="0">
                <a:solidFill>
                  <a:srgbClr val="01736D"/>
                </a:solidFill>
                <a:ea typeface="Gotham Book" charset="0"/>
                <a:cs typeface="Gotham Book" charset="0"/>
                <a:sym typeface="Arial" panose="020B0604020202020204" pitchFamily="34" charset="0"/>
              </a:rPr>
              <a:t>Bon courage et bonne chance ! </a:t>
            </a:r>
          </a:p>
          <a:p>
            <a:endParaRPr lang="fr-FR" sz="2000" dirty="0">
              <a:solidFill>
                <a:schemeClr val="tx1">
                  <a:lumMod val="95000"/>
                  <a:lumOff val="5000"/>
                </a:schemeClr>
              </a:solidFill>
              <a:ea typeface="Gotham Book" charset="0"/>
              <a:cs typeface="Gotham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79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-8965" y="-17929"/>
            <a:ext cx="12209930" cy="2402541"/>
          </a:xfrm>
          <a:custGeom>
            <a:avLst/>
            <a:gdLst>
              <a:gd name="connsiteX0" fmla="*/ 0 w 12209930"/>
              <a:gd name="connsiteY0" fmla="*/ 8964 h 2402541"/>
              <a:gd name="connsiteX1" fmla="*/ 0 w 12209930"/>
              <a:gd name="connsiteY1" fmla="*/ 1604682 h 2402541"/>
              <a:gd name="connsiteX2" fmla="*/ 12209930 w 12209930"/>
              <a:gd name="connsiteY2" fmla="*/ 2402541 h 2402541"/>
              <a:gd name="connsiteX3" fmla="*/ 12200965 w 12209930"/>
              <a:gd name="connsiteY3" fmla="*/ 0 h 2402541"/>
              <a:gd name="connsiteX4" fmla="*/ 0 w 12209930"/>
              <a:gd name="connsiteY4" fmla="*/ 8964 h 240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9930" h="2402541">
                <a:moveTo>
                  <a:pt x="0" y="8964"/>
                </a:moveTo>
                <a:lnTo>
                  <a:pt x="0" y="1604682"/>
                </a:lnTo>
                <a:lnTo>
                  <a:pt x="12209930" y="2402541"/>
                </a:lnTo>
                <a:cubicBezTo>
                  <a:pt x="12206942" y="1601694"/>
                  <a:pt x="12203953" y="800847"/>
                  <a:pt x="12200965" y="0"/>
                </a:cubicBezTo>
                <a:lnTo>
                  <a:pt x="0" y="8964"/>
                </a:lnTo>
                <a:close/>
              </a:path>
            </a:pathLst>
          </a:custGeom>
          <a:solidFill>
            <a:srgbClr val="0166B3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401" y="386569"/>
            <a:ext cx="9962135" cy="1325563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rPr>
              <a:t>Présentation de l’équipe</a:t>
            </a:r>
            <a:br>
              <a:rPr lang="fr-FR" sz="2800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rPr>
            </a:br>
            <a:endParaRPr lang="fr-FR" sz="2800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3059" y="1247189"/>
            <a:ext cx="7650051" cy="5171001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bg1"/>
                </a:solidFill>
                <a:ea typeface="Gotham Book" charset="0"/>
                <a:cs typeface="Gotham Book" charset="0"/>
              </a:rPr>
              <a:t>Qui êtes-vous </a:t>
            </a:r>
            <a:r>
              <a:rPr lang="fr-FR" sz="2000" dirty="0" smtClean="0">
                <a:solidFill>
                  <a:schemeClr val="bg1"/>
                </a:solidFill>
                <a:ea typeface="Gotham Book" charset="0"/>
                <a:cs typeface="Gotham Book" charset="0"/>
              </a:rPr>
              <a:t>? Quelle association ?</a:t>
            </a:r>
            <a:endParaRPr lang="fr-FR" sz="2000" dirty="0">
              <a:solidFill>
                <a:schemeClr val="bg1"/>
              </a:solidFill>
              <a:ea typeface="Gotham Book" charset="0"/>
              <a:cs typeface="Gotham Book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5317" y="-122117"/>
            <a:ext cx="3733141" cy="2272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FORMULAIRE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D’INSCRIPTION</a:t>
            </a: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</p:txBody>
      </p:sp>
      <p:pic>
        <p:nvPicPr>
          <p:cNvPr id="6" name="Picture 2" descr="http://nitewall.com/fr/images/default-profil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2579" y="2610151"/>
            <a:ext cx="909675" cy="91063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89802" y="3628543"/>
            <a:ext cx="1441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Nom 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Prénom</a:t>
            </a:r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 </a:t>
            </a:r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Ecole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Email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Age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Téléphone</a:t>
            </a:r>
          </a:p>
        </p:txBody>
      </p:sp>
      <p:pic>
        <p:nvPicPr>
          <p:cNvPr id="9" name="Picture 2" descr="http://nitewall.com/fr/images/default-profil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16787" y="2610150"/>
            <a:ext cx="909675" cy="91063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754010" y="3628543"/>
            <a:ext cx="1441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Nom 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Prénom</a:t>
            </a:r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 </a:t>
            </a:r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Ecole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Email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Age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Téléphone</a:t>
            </a:r>
          </a:p>
        </p:txBody>
      </p:sp>
      <p:pic>
        <p:nvPicPr>
          <p:cNvPr id="12" name="Picture 2" descr="http://nitewall.com/fr/images/default-profil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0995" y="2582649"/>
            <a:ext cx="909675" cy="91063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418218" y="3628543"/>
            <a:ext cx="1441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Nom 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Prénom</a:t>
            </a:r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 </a:t>
            </a:r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Ecole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Email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Age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Téléphone</a:t>
            </a:r>
          </a:p>
        </p:txBody>
      </p:sp>
      <p:pic>
        <p:nvPicPr>
          <p:cNvPr id="14" name="Picture 2" descr="http://nitewall.com/fr/images/default-profile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96426" y="2572752"/>
            <a:ext cx="909675" cy="91063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833649" y="3628543"/>
            <a:ext cx="1441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Nom 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Prénom</a:t>
            </a:r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 </a:t>
            </a:r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Ecole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Email</a:t>
            </a:r>
          </a:p>
          <a:p>
            <a:pPr algn="ctr"/>
            <a:r>
              <a:rPr lang="en-US" dirty="0">
                <a:solidFill>
                  <a:srgbClr val="01736D"/>
                </a:solidFill>
                <a:ea typeface="Gotham Book" charset="0"/>
                <a:cs typeface="Gotham Book" charset="0"/>
              </a:rPr>
              <a:t>Age</a:t>
            </a:r>
          </a:p>
          <a:p>
            <a:pPr algn="ctr"/>
            <a:r>
              <a:rPr lang="fr-FR" dirty="0">
                <a:solidFill>
                  <a:srgbClr val="01736D"/>
                </a:solidFill>
                <a:ea typeface="Gotham Book" charset="0"/>
                <a:cs typeface="Gotham Book" charset="0"/>
              </a:rPr>
              <a:t>Téléphone</a:t>
            </a:r>
          </a:p>
        </p:txBody>
      </p:sp>
    </p:spTree>
    <p:extLst>
      <p:ext uri="{BB962C8B-B14F-4D97-AF65-F5344CB8AC3E}">
        <p14:creationId xmlns:p14="http://schemas.microsoft.com/office/powerpoint/2010/main" val="25543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-8965" y="-17929"/>
            <a:ext cx="12209930" cy="2402541"/>
          </a:xfrm>
          <a:custGeom>
            <a:avLst/>
            <a:gdLst>
              <a:gd name="connsiteX0" fmla="*/ 0 w 12209930"/>
              <a:gd name="connsiteY0" fmla="*/ 8964 h 2402541"/>
              <a:gd name="connsiteX1" fmla="*/ 0 w 12209930"/>
              <a:gd name="connsiteY1" fmla="*/ 1604682 h 2402541"/>
              <a:gd name="connsiteX2" fmla="*/ 12209930 w 12209930"/>
              <a:gd name="connsiteY2" fmla="*/ 2402541 h 2402541"/>
              <a:gd name="connsiteX3" fmla="*/ 12200965 w 12209930"/>
              <a:gd name="connsiteY3" fmla="*/ 0 h 2402541"/>
              <a:gd name="connsiteX4" fmla="*/ 0 w 12209930"/>
              <a:gd name="connsiteY4" fmla="*/ 8964 h 240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9930" h="2402541">
                <a:moveTo>
                  <a:pt x="0" y="8964"/>
                </a:moveTo>
                <a:lnTo>
                  <a:pt x="0" y="1604682"/>
                </a:lnTo>
                <a:lnTo>
                  <a:pt x="12209930" y="2402541"/>
                </a:lnTo>
                <a:cubicBezTo>
                  <a:pt x="12206942" y="1601694"/>
                  <a:pt x="12203953" y="800847"/>
                  <a:pt x="12200965" y="0"/>
                </a:cubicBezTo>
                <a:lnTo>
                  <a:pt x="0" y="8964"/>
                </a:lnTo>
                <a:close/>
              </a:path>
            </a:pathLst>
          </a:custGeom>
          <a:solidFill>
            <a:srgbClr val="0166B3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401" y="386569"/>
            <a:ext cx="9962135" cy="1325563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rPr>
              <a:t>Présentation de l’idée</a:t>
            </a:r>
            <a:endParaRPr lang="fr-FR" sz="2800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318" y="2488800"/>
            <a:ext cx="11764636" cy="4082330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Quelle </a:t>
            </a: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</a:rPr>
              <a:t>est votre </a:t>
            </a: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idée, quelle est la problématique que vous cherchez à résoudre ?</a:t>
            </a:r>
          </a:p>
          <a:p>
            <a:endParaRPr lang="fr-FR" sz="2000" dirty="0" smtClean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endParaRPr lang="fr-FR" sz="2000" dirty="0" smtClean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Qui sont les bénéficiaires de votre idée ?</a:t>
            </a:r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5317" y="-122117"/>
            <a:ext cx="3733141" cy="2272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FORMULAIRE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D’INSCRIPTION</a:t>
            </a:r>
            <a:endParaRPr lang="fr-FR" sz="2000" b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-8965" y="-17929"/>
            <a:ext cx="12209930" cy="2402541"/>
          </a:xfrm>
          <a:custGeom>
            <a:avLst/>
            <a:gdLst>
              <a:gd name="connsiteX0" fmla="*/ 0 w 12209930"/>
              <a:gd name="connsiteY0" fmla="*/ 8964 h 2402541"/>
              <a:gd name="connsiteX1" fmla="*/ 0 w 12209930"/>
              <a:gd name="connsiteY1" fmla="*/ 1604682 h 2402541"/>
              <a:gd name="connsiteX2" fmla="*/ 12209930 w 12209930"/>
              <a:gd name="connsiteY2" fmla="*/ 2402541 h 2402541"/>
              <a:gd name="connsiteX3" fmla="*/ 12200965 w 12209930"/>
              <a:gd name="connsiteY3" fmla="*/ 0 h 2402541"/>
              <a:gd name="connsiteX4" fmla="*/ 0 w 12209930"/>
              <a:gd name="connsiteY4" fmla="*/ 8964 h 240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9930" h="2402541">
                <a:moveTo>
                  <a:pt x="0" y="8964"/>
                </a:moveTo>
                <a:lnTo>
                  <a:pt x="0" y="1604682"/>
                </a:lnTo>
                <a:lnTo>
                  <a:pt x="12209930" y="2402541"/>
                </a:lnTo>
                <a:cubicBezTo>
                  <a:pt x="12206942" y="1601694"/>
                  <a:pt x="12203953" y="800847"/>
                  <a:pt x="12200965" y="0"/>
                </a:cubicBezTo>
                <a:lnTo>
                  <a:pt x="0" y="8964"/>
                </a:lnTo>
                <a:close/>
              </a:path>
            </a:pathLst>
          </a:custGeom>
          <a:solidFill>
            <a:srgbClr val="0166B3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401" y="386569"/>
            <a:ext cx="9962135" cy="1325563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rPr>
              <a:t>Présentation de l’idée</a:t>
            </a:r>
            <a:br>
              <a:rPr lang="fr-FR" sz="2800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rPr>
            </a:br>
            <a:endParaRPr lang="fr-FR" sz="2800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5317" y="-122117"/>
            <a:ext cx="3733141" cy="2272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FORMULAIRE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D’INSCRIPTION</a:t>
            </a: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5318" y="2488800"/>
            <a:ext cx="11764636" cy="408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</a:rPr>
              <a:t>Comment </a:t>
            </a: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allez vous répondre à cette problématique ?</a:t>
            </a:r>
          </a:p>
          <a:p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endParaRPr lang="fr-FR" sz="2000" dirty="0" smtClean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endParaRPr lang="fr-FR" sz="2000" dirty="0" smtClean="0">
              <a:solidFill>
                <a:srgbClr val="01736D"/>
              </a:solidFill>
              <a:ea typeface="Gotham Book" charset="0"/>
              <a:cs typeface="Gotham Book" charset="0"/>
            </a:endParaRPr>
          </a:p>
          <a:p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En </a:t>
            </a: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</a:rPr>
              <a:t>quoi </a:t>
            </a: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est-ce </a:t>
            </a:r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</a:rPr>
              <a:t>innovant ?</a:t>
            </a:r>
          </a:p>
          <a:p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53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-8965" y="-17929"/>
            <a:ext cx="12209930" cy="2402541"/>
          </a:xfrm>
          <a:custGeom>
            <a:avLst/>
            <a:gdLst>
              <a:gd name="connsiteX0" fmla="*/ 0 w 12209930"/>
              <a:gd name="connsiteY0" fmla="*/ 8964 h 2402541"/>
              <a:gd name="connsiteX1" fmla="*/ 0 w 12209930"/>
              <a:gd name="connsiteY1" fmla="*/ 1604682 h 2402541"/>
              <a:gd name="connsiteX2" fmla="*/ 12209930 w 12209930"/>
              <a:gd name="connsiteY2" fmla="*/ 2402541 h 2402541"/>
              <a:gd name="connsiteX3" fmla="*/ 12200965 w 12209930"/>
              <a:gd name="connsiteY3" fmla="*/ 0 h 2402541"/>
              <a:gd name="connsiteX4" fmla="*/ 0 w 12209930"/>
              <a:gd name="connsiteY4" fmla="*/ 8964 h 240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9930" h="2402541">
                <a:moveTo>
                  <a:pt x="0" y="8964"/>
                </a:moveTo>
                <a:lnTo>
                  <a:pt x="0" y="1604682"/>
                </a:lnTo>
                <a:lnTo>
                  <a:pt x="12209930" y="2402541"/>
                </a:lnTo>
                <a:cubicBezTo>
                  <a:pt x="12206942" y="1601694"/>
                  <a:pt x="12203953" y="800847"/>
                  <a:pt x="12200965" y="0"/>
                </a:cubicBezTo>
                <a:lnTo>
                  <a:pt x="0" y="8964"/>
                </a:lnTo>
                <a:close/>
              </a:path>
            </a:pathLst>
          </a:custGeom>
          <a:solidFill>
            <a:srgbClr val="0166B3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5317" y="-122117"/>
            <a:ext cx="3733141" cy="2272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  <a:sym typeface="Arial" panose="020B0604020202020204" pitchFamily="34" charset="0"/>
              </a:rPr>
              <a:t>FORMULAIRE D’INSCRIPTION</a:t>
            </a: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2000" b="1" i="1" dirty="0">
              <a:solidFill>
                <a:schemeClr val="bg1"/>
              </a:solidFill>
              <a:latin typeface="+mn-lt"/>
              <a:ea typeface="Gotham Book" charset="0"/>
              <a:cs typeface="Gotham Book" charset="0"/>
              <a:sym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53059" y="193183"/>
            <a:ext cx="700074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chemeClr val="bg1"/>
                </a:solidFill>
                <a:latin typeface="+mn-lt"/>
                <a:ea typeface="Gotham Book" charset="0"/>
                <a:cs typeface="Gotham Book" charset="0"/>
              </a:rPr>
              <a:t>Présentation de l’idée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353059" y="1249510"/>
            <a:ext cx="7636161" cy="5032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>
              <a:ea typeface="Gotham Book" charset="0"/>
              <a:cs typeface="Gotham Book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85318" y="2488800"/>
            <a:ext cx="11764636" cy="4082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01736D"/>
                </a:solidFill>
                <a:ea typeface="Gotham Book" charset="0"/>
                <a:cs typeface="Gotham Book" charset="0"/>
              </a:rPr>
              <a:t>E</a:t>
            </a:r>
            <a:r>
              <a:rPr lang="fr-FR" sz="2000" dirty="0" smtClean="0">
                <a:solidFill>
                  <a:srgbClr val="01736D"/>
                </a:solidFill>
                <a:ea typeface="Gotham Book" charset="0"/>
                <a:cs typeface="Gotham Book" charset="0"/>
              </a:rPr>
              <a:t>n quoi l’idée sert l’intérêt général ?</a:t>
            </a:r>
            <a:endParaRPr lang="fr-FR" sz="2000" dirty="0">
              <a:solidFill>
                <a:srgbClr val="01736D"/>
              </a:solidFill>
              <a:ea typeface="Gotham Book" charset="0"/>
              <a:cs typeface="Gotham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4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238</Words>
  <Application>Microsoft Office PowerPoint</Application>
  <PresentationFormat>Grand écran</PresentationFormat>
  <Paragraphs>57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Gotham Book</vt:lpstr>
      <vt:lpstr>Office Theme</vt:lpstr>
      <vt:lpstr>Présentation PowerPoint</vt:lpstr>
      <vt:lpstr>FORMULAIRE D’INSCRIPTION     ASTUCES ET  CONSEILS</vt:lpstr>
      <vt:lpstr>Présentation de l’équipe </vt:lpstr>
      <vt:lpstr>Présentation de l’idée</vt:lpstr>
      <vt:lpstr>Présentation de l’idée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Agorize_Portable_2</dc:creator>
  <cp:lastModifiedBy>DESDOUETS Yann</cp:lastModifiedBy>
  <cp:revision>29</cp:revision>
  <dcterms:created xsi:type="dcterms:W3CDTF">2017-06-06T09:14:47Z</dcterms:created>
  <dcterms:modified xsi:type="dcterms:W3CDTF">2019-09-06T07:02:05Z</dcterms:modified>
</cp:coreProperties>
</file>